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42" d="100"/>
          <a:sy n="4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AC2C45-7F90-48B8-AA02-439AE9678F33}" type="datetimeFigureOut">
              <a:rPr lang="sr-Latn-CS" smtClean="0"/>
              <a:t>19.12.2016.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EB2913-6828-49DB-AB9F-115F7A7C238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Obilježja voda tekućica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                </a:t>
            </a:r>
            <a:r>
              <a:rPr lang="hr-HR" dirty="0" err="1" smtClean="0"/>
              <a:t>by</a:t>
            </a:r>
            <a:r>
              <a:rPr lang="hr-HR" dirty="0" smtClean="0"/>
              <a:t>: </a:t>
            </a:r>
            <a:r>
              <a:rPr lang="hr-HR" dirty="0" err="1" smtClean="0"/>
              <a:t>Fani</a:t>
            </a:r>
            <a:r>
              <a:rPr lang="hr-HR" dirty="0" smtClean="0"/>
              <a:t> </a:t>
            </a:r>
            <a:r>
              <a:rPr lang="hr-HR" dirty="0" err="1" smtClean="0"/>
              <a:t>Čavić</a:t>
            </a:r>
            <a:endParaRPr lang="hr-HR" dirty="0"/>
          </a:p>
        </p:txBody>
      </p:sp>
      <p:pic>
        <p:nvPicPr>
          <p:cNvPr id="1026" name="Picture 2" descr="C:\Users\MCavic\Desktop\tekuc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3850"/>
            <a:ext cx="43815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vode tekućice?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/>
              <a:t>vode tekućice su vode koje teku. </a:t>
            </a:r>
          </a:p>
          <a:p>
            <a:pPr marL="137160" indent="0">
              <a:buNone/>
            </a:pP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otoci</a:t>
            </a:r>
            <a:endParaRPr lang="hr-HR" dirty="0" smtClean="0"/>
          </a:p>
          <a:p>
            <a:r>
              <a:rPr lang="hr-HR" dirty="0"/>
              <a:t>r</a:t>
            </a:r>
            <a:r>
              <a:rPr lang="hr-HR" dirty="0" smtClean="0"/>
              <a:t>ijeke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Picture 2" descr="C:\Users\MCavic\Desktop\pak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290066"/>
            <a:ext cx="3428993" cy="2567934"/>
          </a:xfrm>
          <a:prstGeom prst="rect">
            <a:avLst/>
          </a:prstGeom>
          <a:noFill/>
        </p:spPr>
      </p:pic>
      <p:pic>
        <p:nvPicPr>
          <p:cNvPr id="8" name="Picture 3" descr="C:\Users\MCavic\Desktop\zrmanja9_16145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476189"/>
            <a:ext cx="3643306" cy="238181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izvor?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Izvor je mjesto gdje izvire potok ili rijeka.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2" descr="C:\Users\MCavic\Desktop\fanii 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7268277" cy="2649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ušće?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Ušće je  mjesto gdje se rijeka ulijeva u drugu rijeku,jezero ili more.</a:t>
            </a:r>
            <a:endParaRPr lang="hr-HR" dirty="0"/>
          </a:p>
        </p:txBody>
      </p:sp>
      <p:pic>
        <p:nvPicPr>
          <p:cNvPr id="6" name="Picture 2" descr="C:\Users\MCavic\Desktop\usce-velike-nere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143536" cy="38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ponornice?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Ponornice su tekućice koje dijelom teku površinom,a dijelom poniru pod zemlju.</a:t>
            </a:r>
            <a:endParaRPr lang="hr-HR" dirty="0"/>
          </a:p>
        </p:txBody>
      </p:sp>
      <p:pic>
        <p:nvPicPr>
          <p:cNvPr id="4" name="Picture 2" descr="C:\Users\MCavic\Desktop\12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1.Što su vode tekućice?</a:t>
            </a:r>
          </a:p>
          <a:p>
            <a:r>
              <a:rPr lang="hr-HR" dirty="0" smtClean="0"/>
              <a:t>2. Kako ih dijelimo?</a:t>
            </a:r>
          </a:p>
          <a:p>
            <a:endParaRPr lang="hr-HR" dirty="0" smtClean="0"/>
          </a:p>
          <a:p>
            <a:r>
              <a:rPr lang="hr-HR" dirty="0" smtClean="0"/>
              <a:t>3.Nabroji </a:t>
            </a:r>
            <a:r>
              <a:rPr lang="hr-HR" dirty="0" smtClean="0"/>
              <a:t> tekućice u </a:t>
            </a:r>
            <a:r>
              <a:rPr lang="hr-HR" dirty="0" smtClean="0"/>
              <a:t>svom </a:t>
            </a:r>
            <a:r>
              <a:rPr lang="hr-HR" dirty="0" smtClean="0"/>
              <a:t>zavičaju</a:t>
            </a:r>
            <a:r>
              <a:rPr lang="hr-HR" dirty="0" smtClean="0"/>
              <a:t>?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4.Iz koje tekućice u našem  podneblju uzimamo pitku vodu?</a:t>
            </a:r>
          </a:p>
          <a:p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PORUKA!!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ZAGAĐUJMO NAŠE </a:t>
            </a:r>
            <a:r>
              <a:rPr lang="hr-HR" dirty="0" smtClean="0"/>
              <a:t>TEKUĆICE. </a:t>
            </a:r>
            <a:r>
              <a:rPr lang="hr-HR" dirty="0" smtClean="0"/>
              <a:t>ONE SU </a:t>
            </a:r>
            <a:r>
              <a:rPr lang="hr-HR" dirty="0" smtClean="0"/>
              <a:t>NAM POTREBNE ZA</a:t>
            </a:r>
            <a:r>
              <a:rPr lang="hr-HR" dirty="0" smtClean="0"/>
              <a:t> ŽIVOT!!!</a:t>
            </a:r>
            <a:endParaRPr lang="hr-HR" dirty="0"/>
          </a:p>
        </p:txBody>
      </p:sp>
      <p:pic>
        <p:nvPicPr>
          <p:cNvPr id="4" name="Picture 2" descr="C:\Users\MCavic\Desktop\F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11391"/>
            <a:ext cx="6215106" cy="37323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MCavic\Desktop\HNBLKQ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90" y="428604"/>
            <a:ext cx="916829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112</Words>
  <Application>Microsoft Office PowerPoint</Application>
  <PresentationFormat>Prikaz na zaslonu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Vrh</vt:lpstr>
      <vt:lpstr>Obilježja voda tekućica</vt:lpstr>
      <vt:lpstr>Što su vode tekućice?</vt:lpstr>
      <vt:lpstr>Što je izvor?</vt:lpstr>
      <vt:lpstr>Što je ušće?</vt:lpstr>
      <vt:lpstr>Što su ponornice?</vt:lpstr>
      <vt:lpstr>KVIZ</vt:lpstr>
      <vt:lpstr>PORUKA!!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Obilježja voda tekućica</dc:title>
  <dc:creator>MCavic</dc:creator>
  <cp:lastModifiedBy>Korisnik</cp:lastModifiedBy>
  <cp:revision>6</cp:revision>
  <dcterms:created xsi:type="dcterms:W3CDTF">2016-12-13T19:48:48Z</dcterms:created>
  <dcterms:modified xsi:type="dcterms:W3CDTF">2016-12-19T14:34:09Z</dcterms:modified>
</cp:coreProperties>
</file>