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64" r:id="rId3"/>
    <p:sldId id="257" r:id="rId4"/>
    <p:sldId id="269" r:id="rId5"/>
    <p:sldId id="270" r:id="rId6"/>
    <p:sldId id="271" r:id="rId7"/>
    <p:sldId id="262" r:id="rId8"/>
    <p:sldId id="268" r:id="rId9"/>
    <p:sldId id="267" r:id="rId10"/>
    <p:sldId id="263" r:id="rId11"/>
    <p:sldId id="259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35192-B8CD-419B-B596-E5963D1BE130}" type="datetimeFigureOut">
              <a:rPr lang="hr-HR" smtClean="0"/>
              <a:t>14.12.2016.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BEDA5-7E8F-4372-848A-B2E1E1323D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195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EDA5-7E8F-4372-848A-B2E1E1323DFB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4289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D752-83E8-4F61-90EA-4B060D8BEDA3}" type="datetimeFigureOut">
              <a:rPr lang="hr-HR" smtClean="0"/>
              <a:t>14.12.2016.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98B5-4FF2-4F61-9E48-A74C125B6AA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D752-83E8-4F61-90EA-4B060D8BEDA3}" type="datetimeFigureOut">
              <a:rPr lang="hr-HR" smtClean="0"/>
              <a:t>14.12.2016.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98B5-4FF2-4F61-9E48-A74C125B6AA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D752-83E8-4F61-90EA-4B060D8BEDA3}" type="datetimeFigureOut">
              <a:rPr lang="hr-HR" smtClean="0"/>
              <a:t>14.12.2016.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98B5-4FF2-4F61-9E48-A74C125B6AA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D752-83E8-4F61-90EA-4B060D8BEDA3}" type="datetimeFigureOut">
              <a:rPr lang="hr-HR" smtClean="0"/>
              <a:t>14.12.2016.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98B5-4FF2-4F61-9E48-A74C125B6AA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D752-83E8-4F61-90EA-4B060D8BEDA3}" type="datetimeFigureOut">
              <a:rPr lang="hr-HR" smtClean="0"/>
              <a:t>14.12.2016.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98B5-4FF2-4F61-9E48-A74C125B6AA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D752-83E8-4F61-90EA-4B060D8BEDA3}" type="datetimeFigureOut">
              <a:rPr lang="hr-HR" smtClean="0"/>
              <a:t>14.12.2016.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98B5-4FF2-4F61-9E48-A74C125B6AA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D752-83E8-4F61-90EA-4B060D8BEDA3}" type="datetimeFigureOut">
              <a:rPr lang="hr-HR" smtClean="0"/>
              <a:t>14.12.2016.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98B5-4FF2-4F61-9E48-A74C125B6AA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D752-83E8-4F61-90EA-4B060D8BEDA3}" type="datetimeFigureOut">
              <a:rPr lang="hr-HR" smtClean="0"/>
              <a:t>14.12.2016.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98B5-4FF2-4F61-9E48-A74C125B6AA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D752-83E8-4F61-90EA-4B060D8BEDA3}" type="datetimeFigureOut">
              <a:rPr lang="hr-HR" smtClean="0"/>
              <a:t>14.12.2016.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98B5-4FF2-4F61-9E48-A74C125B6AA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D752-83E8-4F61-90EA-4B060D8BEDA3}" type="datetimeFigureOut">
              <a:rPr lang="hr-HR" smtClean="0"/>
              <a:t>14.12.2016.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998B5-4FF2-4F61-9E48-A74C125B6AAC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D752-83E8-4F61-90EA-4B060D8BEDA3}" type="datetimeFigureOut">
              <a:rPr lang="hr-HR" smtClean="0"/>
              <a:t>14.12.2016.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F998B5-4FF2-4F61-9E48-A74C125B6AAC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0FD752-83E8-4F61-90EA-4B060D8BEDA3}" type="datetimeFigureOut">
              <a:rPr lang="hr-HR" smtClean="0"/>
              <a:t>14.12.2016.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F998B5-4FF2-4F61-9E48-A74C125B6AAC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913516"/>
            <a:ext cx="7772400" cy="893961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sz="7300" b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VODE TEKUĆICE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3568" y="5445224"/>
            <a:ext cx="5544616" cy="1136612"/>
          </a:xfrm>
        </p:spPr>
        <p:txBody>
          <a:bodyPr>
            <a:normAutofit/>
          </a:bodyPr>
          <a:lstStyle/>
          <a:p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UČITELJICA: LJILJANA JOVIĆ</a:t>
            </a:r>
          </a:p>
          <a:p>
            <a:r>
              <a:rPr lang="hr-H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UČENICA: KARLA BUŠLJETA, 3. RAZRED</a:t>
            </a:r>
            <a:endParaRPr lang="hr-H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772816"/>
            <a:ext cx="5184576" cy="343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491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043608" y="1196752"/>
            <a:ext cx="6768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U MOM MJESTU NAJVEĆA TEKUĆICA JE POTOK PAKLENICA.</a:t>
            </a:r>
            <a:endParaRPr lang="hr-HR" sz="2400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2644353"/>
            <a:ext cx="3971983" cy="2607170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644353"/>
            <a:ext cx="3932125" cy="260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100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611560" y="1988840"/>
            <a:ext cx="91450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600" dirty="0" smtClean="0">
                <a:latin typeface="Arial Black" panose="020B0A04020102020204" pitchFamily="34" charset="0"/>
              </a:rPr>
              <a:t>Hvala na pažnji!</a:t>
            </a:r>
            <a:endParaRPr lang="hr-HR" sz="6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07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2204864"/>
            <a:ext cx="8003232" cy="3154362"/>
          </a:xfrm>
        </p:spPr>
        <p:txBody>
          <a:bodyPr>
            <a:noAutofit/>
          </a:bodyPr>
          <a:lstStyle/>
          <a:p>
            <a:r>
              <a:rPr lang="hr-HR" sz="4800" dirty="0" smtClean="0">
                <a:latin typeface="Arial Black" panose="020B0A04020102020204" pitchFamily="34" charset="0"/>
              </a:rPr>
              <a:t>VODE KOJE TEKU NAZIVAMO TEKUĆICE</a:t>
            </a:r>
            <a:r>
              <a:rPr lang="hr-HR" sz="5400" dirty="0" smtClean="0">
                <a:latin typeface="Arial Black" panose="020B0A04020102020204" pitchFamily="34" charset="0"/>
              </a:rPr>
              <a:t>.</a:t>
            </a:r>
            <a:br>
              <a:rPr lang="hr-HR" sz="5400" dirty="0" smtClean="0">
                <a:latin typeface="Arial Black" panose="020B0A04020102020204" pitchFamily="34" charset="0"/>
              </a:rPr>
            </a:br>
            <a:r>
              <a:rPr lang="hr-HR" sz="4800" dirty="0" smtClean="0">
                <a:latin typeface="Arial Black" panose="020B0A04020102020204" pitchFamily="34" charset="0"/>
              </a:rPr>
              <a:t>DIJELE SE NA :</a:t>
            </a:r>
            <a:br>
              <a:rPr lang="hr-HR" sz="4800" dirty="0" smtClean="0">
                <a:latin typeface="Arial Black" panose="020B0A04020102020204" pitchFamily="34" charset="0"/>
              </a:rPr>
            </a:br>
            <a:r>
              <a:rPr lang="hr-HR" sz="4800" dirty="0" smtClean="0">
                <a:latin typeface="Arial Black" panose="020B0A04020102020204" pitchFamily="34" charset="0"/>
              </a:rPr>
              <a:t/>
            </a:r>
            <a:br>
              <a:rPr lang="hr-HR" sz="4800" dirty="0" smtClean="0">
                <a:latin typeface="Arial Black" panose="020B0A04020102020204" pitchFamily="34" charset="0"/>
              </a:rPr>
            </a:br>
            <a:r>
              <a:rPr lang="hr-HR" sz="5400" dirty="0" smtClean="0">
                <a:latin typeface="Arial Black" panose="020B0A04020102020204" pitchFamily="34" charset="0"/>
              </a:rPr>
              <a:t>   </a:t>
            </a:r>
            <a:r>
              <a:rPr lang="hr-HR" sz="5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- POTOKE</a:t>
            </a:r>
            <a:br>
              <a:rPr lang="hr-HR" sz="5400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hr-HR" sz="5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  - RIJEKE</a:t>
            </a:r>
            <a:endParaRPr lang="hr-HR" sz="54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092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rorivers.com/fotke/sto-su-to-rijeke/sto-je-rijeka/nizinska-rije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92896"/>
            <a:ext cx="7056783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avokutnik 2"/>
          <p:cNvSpPr/>
          <p:nvPr/>
        </p:nvSpPr>
        <p:spPr>
          <a:xfrm>
            <a:off x="2038775" y="3068960"/>
            <a:ext cx="14531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hr-HR" altLang="sr-Latn-RS" dirty="0" smtClean="0">
                <a:solidFill>
                  <a:schemeClr val="bg1"/>
                </a:solidFill>
                <a:latin typeface="Arial Black" panose="020B0A04020102020204" pitchFamily="34" charset="0"/>
                <a:cs typeface="Arial" charset="0"/>
              </a:rPr>
              <a:t>IZVOR</a:t>
            </a:r>
            <a:endParaRPr lang="hr-HR" altLang="sr-Latn-RS" dirty="0" smtClean="0">
              <a:solidFill>
                <a:schemeClr val="bg1"/>
              </a:solidFill>
              <a:latin typeface="Arial Black" panose="020B0A04020102020204" pitchFamily="34" charset="0"/>
              <a:cs typeface="Arial" charset="0"/>
            </a:endParaRPr>
          </a:p>
        </p:txBody>
      </p:sp>
      <p:sp>
        <p:nvSpPr>
          <p:cNvPr id="4" name="Pravokutnik 3"/>
          <p:cNvSpPr/>
          <p:nvPr/>
        </p:nvSpPr>
        <p:spPr>
          <a:xfrm>
            <a:off x="6444208" y="4797152"/>
            <a:ext cx="889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hr-HR" b="1" dirty="0">
                <a:solidFill>
                  <a:schemeClr val="bg1"/>
                </a:solidFill>
                <a:latin typeface="Arial Black" panose="020B0A04020102020204" pitchFamily="34" charset="0"/>
                <a:cs typeface="Arial" pitchFamily="34" charset="0"/>
              </a:rPr>
              <a:t>UŠĆE</a:t>
            </a:r>
            <a:endParaRPr lang="hr-HR" b="1" dirty="0">
              <a:solidFill>
                <a:schemeClr val="bg1"/>
              </a:solidFill>
              <a:latin typeface="Arial Black" panose="020B0A04020102020204" pitchFamily="34" charset="0"/>
              <a:cs typeface="Arial" pitchFamily="34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1043608" y="692696"/>
            <a:ext cx="489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hr-HR" sz="3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IZVOR</a:t>
            </a:r>
          </a:p>
          <a:p>
            <a:pPr marL="285750" indent="-285750">
              <a:buFont typeface="Arial" charset="0"/>
              <a:buChar char="•"/>
            </a:pPr>
            <a:r>
              <a:rPr lang="hr-HR" sz="3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KORITO</a:t>
            </a:r>
          </a:p>
          <a:p>
            <a:pPr marL="285750" indent="-285750">
              <a:buFont typeface="Arial" charset="0"/>
              <a:buChar char="•"/>
            </a:pPr>
            <a:r>
              <a:rPr lang="hr-HR" sz="32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UŠĆE</a:t>
            </a:r>
            <a:endParaRPr lang="hr-HR" sz="32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42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4810546"/>
          </a:xfrm>
        </p:spPr>
        <p:txBody>
          <a:bodyPr>
            <a:normAutofit/>
          </a:bodyPr>
          <a:lstStyle/>
          <a:p>
            <a:r>
              <a:rPr lang="hr-HR" dirty="0" smtClean="0"/>
              <a:t>TEKUĆICE TEKU NIZVODNO.</a:t>
            </a:r>
            <a:br>
              <a:rPr lang="hr-HR" dirty="0" smtClean="0"/>
            </a:br>
            <a:r>
              <a:rPr lang="hr-HR" dirty="0" smtClean="0"/>
              <a:t>POTOCI SU MANJE, A RIJEKE VEĆE TEKUĆICE. U NJIMA TEČE SLATKA VODA.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6099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VODE KOJE PONIRU POD ZEMLJU ZOVEMO PONORNICE.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438399"/>
            <a:ext cx="5256583" cy="3870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8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g_hi" descr="http://t3.gstatic.com/images?q=tbn:ANd9GcS9wlcKKtZRP7-zsedgpbtS8bvLRmueCulGfHNftKB2ZJ1LrWBCF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803" y="2567711"/>
            <a:ext cx="2156114" cy="763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l_fi" descr="http://www.mmm.pri.ee/uploads/image/oma/Silurus-glani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292" y="4005064"/>
            <a:ext cx="2185988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zervirano mjesto sadržaja 2"/>
          <p:cNvSpPr txBox="1">
            <a:spLocks/>
          </p:cNvSpPr>
          <p:nvPr/>
        </p:nvSpPr>
        <p:spPr>
          <a:xfrm>
            <a:off x="475456" y="1925637"/>
            <a:ext cx="8229600" cy="466248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Ribe</a:t>
            </a:r>
          </a:p>
          <a:p>
            <a:pPr marL="640080" lvl="1" indent="-246888">
              <a:lnSpc>
                <a:spcPct val="220000"/>
              </a:lnSpc>
              <a:buFont typeface="Wingdings 2"/>
              <a:buChar char=""/>
              <a:defRPr/>
            </a:pPr>
            <a:r>
              <a:rPr lang="hr-HR" dirty="0" smtClean="0"/>
              <a:t>Pastrva  </a:t>
            </a:r>
          </a:p>
          <a:p>
            <a:pPr marL="640080" lvl="1" indent="-246888">
              <a:lnSpc>
                <a:spcPct val="220000"/>
              </a:lnSpc>
              <a:buFont typeface="Wingdings 2"/>
              <a:buChar char=""/>
              <a:defRPr/>
            </a:pPr>
            <a:r>
              <a:rPr lang="hr-HR" dirty="0" smtClean="0"/>
              <a:t>Som  </a:t>
            </a:r>
          </a:p>
          <a:p>
            <a:pPr marL="640080" lvl="1" indent="-246888">
              <a:lnSpc>
                <a:spcPct val="220000"/>
              </a:lnSpc>
              <a:buFont typeface="Wingdings 2"/>
              <a:buChar char=""/>
              <a:defRPr/>
            </a:pPr>
            <a:r>
              <a:rPr lang="hr-HR" dirty="0" smtClean="0"/>
              <a:t>Smuđ</a:t>
            </a:r>
          </a:p>
          <a:p>
            <a:pPr marL="640080" lvl="1" indent="-246888">
              <a:lnSpc>
                <a:spcPct val="220000"/>
              </a:lnSpc>
              <a:buFont typeface="Wingdings 2"/>
              <a:buChar char=""/>
              <a:defRPr/>
            </a:pPr>
            <a:r>
              <a:rPr lang="hr-HR" dirty="0" smtClean="0"/>
              <a:t>Klen</a:t>
            </a:r>
          </a:p>
          <a:p>
            <a:pPr marL="640080" lvl="1" indent="-246888">
              <a:buFont typeface="Wingdings 2"/>
              <a:buChar char=""/>
              <a:defRPr/>
            </a:pPr>
            <a:endParaRPr lang="hr-HR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hr-H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hr-HR" dirty="0"/>
          </a:p>
        </p:txBody>
      </p:sp>
      <p:pic>
        <p:nvPicPr>
          <p:cNvPr id="7" name="rg_hi" descr="http://t3.gstatic.com/images?q=tbn:ANd9GcTmEYksR122i5ni9Lj5pMPXbn6wB6LKvgJvOj53BJ8ycuMO0y0v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801" y="5445224"/>
            <a:ext cx="2162175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avokutnik 7"/>
          <p:cNvSpPr/>
          <p:nvPr/>
        </p:nvSpPr>
        <p:spPr>
          <a:xfrm>
            <a:off x="4575938" y="2223876"/>
            <a:ext cx="2269976" cy="4142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22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hr-HR" altLang="sr-Latn-RS" sz="2800" dirty="0" smtClean="0"/>
              <a:t> Grgeč  </a:t>
            </a:r>
          </a:p>
          <a:p>
            <a:pPr lvl="1">
              <a:lnSpc>
                <a:spcPct val="22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hr-HR" altLang="sr-Latn-RS" sz="2800" dirty="0" smtClean="0"/>
              <a:t> Bjelica  </a:t>
            </a:r>
          </a:p>
          <a:p>
            <a:pPr lvl="1">
              <a:lnSpc>
                <a:spcPct val="22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hr-HR" altLang="sr-Latn-RS" sz="2800" dirty="0" smtClean="0"/>
              <a:t> Štuka  </a:t>
            </a:r>
          </a:p>
          <a:p>
            <a:pPr lvl="1">
              <a:lnSpc>
                <a:spcPct val="220000"/>
              </a:lnSpc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hr-HR" altLang="sr-Latn-RS" sz="2800" dirty="0" smtClean="0"/>
              <a:t> Mrena  </a:t>
            </a:r>
            <a:endParaRPr lang="hr-HR" altLang="sr-Latn-RS" sz="2800" dirty="0"/>
          </a:p>
        </p:txBody>
      </p:sp>
      <p:pic>
        <p:nvPicPr>
          <p:cNvPr id="9" name="rg_hi" descr="http://t2.gstatic.com/images?q=tbn:ANd9GcT5H5ODvquP4YD4Hhh-ADUBs78mXvzwiwgtWUWykfc1ddp90up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249" y="2306074"/>
            <a:ext cx="2513013" cy="929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rg_hi" descr="http://t0.gstatic.com/images?q=tbn:ANd9GcQLxhWI-DIg9qb5l9CWzXuT533mMWKsFCtd9mF8MJjSI4W50eQ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319" y="3741176"/>
            <a:ext cx="2288875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rg_hi" descr="http://t0.gstatic.com/images?q=tbn:ANd9GcQCR7OIMBYj8iegALw_OJWBKTM_EmQ19T4oQ0DcwqLJ8KOnjNbFp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921" y="5366105"/>
            <a:ext cx="2404291" cy="1029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slov 1"/>
          <p:cNvSpPr>
            <a:spLocks noGrp="1"/>
          </p:cNvSpPr>
          <p:nvPr>
            <p:ph type="title"/>
          </p:nvPr>
        </p:nvSpPr>
        <p:spPr>
          <a:xfrm>
            <a:off x="475456" y="404664"/>
            <a:ext cx="8305800" cy="1143000"/>
          </a:xfrm>
        </p:spPr>
        <p:txBody>
          <a:bodyPr/>
          <a:lstStyle/>
          <a:p>
            <a:r>
              <a:rPr lang="hr-HR" altLang="sr-Latn-RS" dirty="0" smtClean="0"/>
              <a:t>Životinje u vodama tekućicama</a:t>
            </a:r>
          </a:p>
        </p:txBody>
      </p:sp>
    </p:spTree>
    <p:extLst>
      <p:ext uri="{BB962C8B-B14F-4D97-AF65-F5344CB8AC3E}">
        <p14:creationId xmlns:p14="http://schemas.microsoft.com/office/powerpoint/2010/main" val="430585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2"/>
          <p:cNvSpPr txBox="1">
            <a:spLocks/>
          </p:cNvSpPr>
          <p:nvPr/>
        </p:nvSpPr>
        <p:spPr>
          <a:xfrm>
            <a:off x="457200" y="1412776"/>
            <a:ext cx="8229600" cy="46624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0" lvl="1" indent="-246888">
              <a:buFont typeface="Wingdings 2"/>
              <a:buNone/>
              <a:defRPr/>
            </a:pPr>
            <a:endParaRPr lang="hr-HR" dirty="0" smtClean="0"/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Rakovi   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hr-H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hr-H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hr-H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Školjke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1187624" y="476672"/>
            <a:ext cx="70466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altLang="sr-Latn-RS" sz="4000" dirty="0" smtClean="0"/>
              <a:t>Životinje u vodama tekućicama</a:t>
            </a:r>
            <a:endParaRPr lang="hr-HR" sz="4000" dirty="0"/>
          </a:p>
        </p:txBody>
      </p:sp>
      <p:pic>
        <p:nvPicPr>
          <p:cNvPr id="4" name="Slika 12" descr="Rijecni_R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556792"/>
            <a:ext cx="2593975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www.akvarij.net/forum/uploads/MarJar/Skolj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77072"/>
            <a:ext cx="2544762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http://s2.pticica.com/foto/0000009744_l_0_IoC19Z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056434"/>
            <a:ext cx="2574925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0351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1"/>
          <p:cNvSpPr>
            <a:spLocks noGrp="1"/>
          </p:cNvSpPr>
          <p:nvPr>
            <p:ph type="title"/>
          </p:nvPr>
        </p:nvSpPr>
        <p:spPr>
          <a:xfrm>
            <a:off x="635000" y="321787"/>
            <a:ext cx="8305800" cy="1143000"/>
          </a:xfrm>
        </p:spPr>
        <p:txBody>
          <a:bodyPr/>
          <a:lstStyle/>
          <a:p>
            <a:r>
              <a:rPr lang="hr-HR" altLang="sr-Latn-RS" dirty="0" smtClean="0"/>
              <a:t>Životinje uz vode tekućice</a:t>
            </a:r>
          </a:p>
        </p:txBody>
      </p:sp>
      <p:sp>
        <p:nvSpPr>
          <p:cNvPr id="4" name="Rezervirano mjesto sadržaja 2"/>
          <p:cNvSpPr txBox="1">
            <a:spLocks/>
          </p:cNvSpPr>
          <p:nvPr/>
        </p:nvSpPr>
        <p:spPr>
          <a:xfrm>
            <a:off x="457200" y="1484785"/>
            <a:ext cx="8229600" cy="511286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hr-H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Vidra   </a:t>
            </a:r>
          </a:p>
          <a:p>
            <a:pPr marL="640080" lvl="1" indent="-246888">
              <a:buFont typeface="Wingdings 2"/>
              <a:buChar char=""/>
              <a:defRPr/>
            </a:pPr>
            <a:r>
              <a:rPr lang="hr-H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zaštićena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hr-H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hr-HR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Rode, čaplje, </a:t>
            </a:r>
            <a:br>
              <a:rPr lang="hr-H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druge ptice 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endParaRPr lang="hr-HR" dirty="0"/>
          </a:p>
        </p:txBody>
      </p:sp>
      <p:pic>
        <p:nvPicPr>
          <p:cNvPr id="5" name="rg_hi" descr="http://t3.gstatic.com/images?q=tbn:ANd9GcQjSoD9plBT_6wYJijf7kS4w4CH5HR7xBxY7cobAfKd4M26x0BZx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12" y="1772816"/>
            <a:ext cx="122078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rg_hi" descr="http://t2.gstatic.com/images?q=tbn:ANd9GcRH1WUNS3G-kEY9HQCyhB9BM-Mqb7yNIHgzvTrKxHrJYzmGQgYcQ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34495"/>
            <a:ext cx="2622550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www.auto-promet-sisak.hr/ap/images/rod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689" y="4221087"/>
            <a:ext cx="1401763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l_fi" descr="http://www.kopacki-rit.com/pics_big/siva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1525" y="4386188"/>
            <a:ext cx="2835275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874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1"/>
          <p:cNvSpPr>
            <a:spLocks noGrp="1"/>
          </p:cNvSpPr>
          <p:nvPr>
            <p:ph type="title"/>
          </p:nvPr>
        </p:nvSpPr>
        <p:spPr>
          <a:xfrm>
            <a:off x="1251744" y="116632"/>
            <a:ext cx="8305800" cy="933527"/>
          </a:xfrm>
        </p:spPr>
        <p:txBody>
          <a:bodyPr/>
          <a:lstStyle/>
          <a:p>
            <a:r>
              <a:rPr lang="hr-HR" altLang="sr-Latn-RS" dirty="0" smtClean="0"/>
              <a:t>Biljni svijet uz tekućice</a:t>
            </a:r>
          </a:p>
        </p:txBody>
      </p:sp>
      <p:sp>
        <p:nvSpPr>
          <p:cNvPr id="4" name="Pravokutnik 3"/>
          <p:cNvSpPr/>
          <p:nvPr/>
        </p:nvSpPr>
        <p:spPr>
          <a:xfrm>
            <a:off x="827584" y="1484784"/>
            <a:ext cx="28803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r-HR" sz="2400" b="1" dirty="0" smtClean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Stabla</a:t>
            </a:r>
            <a:endParaRPr lang="hr-HR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Joha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hr-HR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hr-HR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r>
              <a:rPr lang="hr-HR" sz="2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hr-HR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hr-HR" sz="2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Vrba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hr-HR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hr-HR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hr-HR" sz="24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r-HR" sz="2400" b="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Razno grmlje</a:t>
            </a:r>
          </a:p>
        </p:txBody>
      </p:sp>
      <p:pic>
        <p:nvPicPr>
          <p:cNvPr id="5" name="Picture 2" descr="http://pozega.hrsume.hr/Uprava/biocenoze/vrste/slike/crn_jo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14" y="1766524"/>
            <a:ext cx="2257425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http://upload.wikimedia.org/wikipedia/commons/thumb/b/b8/Willow.jpg/230px-Will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383" y="4149080"/>
            <a:ext cx="1614488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http://www.bosnic.com/views/bosnic/Slike/78375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693633"/>
            <a:ext cx="2014537" cy="262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avokutnik 7"/>
          <p:cNvSpPr/>
          <p:nvPr/>
        </p:nvSpPr>
        <p:spPr>
          <a:xfrm>
            <a:off x="6804248" y="1724912"/>
            <a:ext cx="1170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Topola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63349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</TotalTime>
  <Words>93</Words>
  <Application>Microsoft Office PowerPoint</Application>
  <PresentationFormat>Prikaz na zaslonu (4:3)</PresentationFormat>
  <Paragraphs>53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Tijek</vt:lpstr>
      <vt:lpstr>  VODE TEKUĆICE </vt:lpstr>
      <vt:lpstr>VODE KOJE TEKU NAZIVAMO TEKUĆICE. DIJELE SE NA :     - POTOKE    - RIJEKE</vt:lpstr>
      <vt:lpstr>PowerPointova prezentacija</vt:lpstr>
      <vt:lpstr>TEKUĆICE TEKU NIZVODNO. POTOCI SU MANJE, A RIJEKE VEĆE TEKUĆICE. U NJIMA TEČE SLATKA VODA.</vt:lpstr>
      <vt:lpstr>VODE KOJE PONIRU POD ZEMLJU ZOVEMO PONORNICE.</vt:lpstr>
      <vt:lpstr>Životinje u vodama tekućicama</vt:lpstr>
      <vt:lpstr>PowerPointova prezentacija</vt:lpstr>
      <vt:lpstr>Životinje uz vode tekućice</vt:lpstr>
      <vt:lpstr>Biljni svijet uz tekućice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VODE TEKUĆICE</dc:title>
  <dc:creator>Adacta</dc:creator>
  <cp:lastModifiedBy>Adacta</cp:lastModifiedBy>
  <cp:revision>6</cp:revision>
  <dcterms:created xsi:type="dcterms:W3CDTF">2016-12-14T09:04:33Z</dcterms:created>
  <dcterms:modified xsi:type="dcterms:W3CDTF">2016-12-14T10:03:01Z</dcterms:modified>
</cp:coreProperties>
</file>